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58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8531-D8FC-44FD-BEFC-79A1FF4F5769}" type="datetimeFigureOut">
              <a:rPr lang="en-US" smtClean="0"/>
              <a:t>9/17/2011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95D7-052F-4423-9CA6-C2BD6F438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371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8531-D8FC-44FD-BEFC-79A1FF4F5769}" type="datetimeFigureOut">
              <a:rPr lang="en-US" smtClean="0"/>
              <a:t>9/17/2011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95D7-052F-4423-9CA6-C2BD6F438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729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8531-D8FC-44FD-BEFC-79A1FF4F5769}" type="datetimeFigureOut">
              <a:rPr lang="en-US" smtClean="0"/>
              <a:t>9/17/2011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95D7-052F-4423-9CA6-C2BD6F438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65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8531-D8FC-44FD-BEFC-79A1FF4F5769}" type="datetimeFigureOut">
              <a:rPr lang="en-US" smtClean="0"/>
              <a:t>9/17/2011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95D7-052F-4423-9CA6-C2BD6F438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498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8531-D8FC-44FD-BEFC-79A1FF4F5769}" type="datetimeFigureOut">
              <a:rPr lang="en-US" smtClean="0"/>
              <a:t>9/17/2011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95D7-052F-4423-9CA6-C2BD6F438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224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8531-D8FC-44FD-BEFC-79A1FF4F5769}" type="datetimeFigureOut">
              <a:rPr lang="en-US" smtClean="0"/>
              <a:t>9/17/2011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95D7-052F-4423-9CA6-C2BD6F438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303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8531-D8FC-44FD-BEFC-79A1FF4F5769}" type="datetimeFigureOut">
              <a:rPr lang="en-US" smtClean="0"/>
              <a:t>9/17/2011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95D7-052F-4423-9CA6-C2BD6F438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86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8531-D8FC-44FD-BEFC-79A1FF4F5769}" type="datetimeFigureOut">
              <a:rPr lang="en-US" smtClean="0"/>
              <a:t>9/17/2011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95D7-052F-4423-9CA6-C2BD6F438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7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8531-D8FC-44FD-BEFC-79A1FF4F5769}" type="datetimeFigureOut">
              <a:rPr lang="en-US" smtClean="0"/>
              <a:t>9/17/2011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95D7-052F-4423-9CA6-C2BD6F438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461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8531-D8FC-44FD-BEFC-79A1FF4F5769}" type="datetimeFigureOut">
              <a:rPr lang="en-US" smtClean="0"/>
              <a:t>9/17/2011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95D7-052F-4423-9CA6-C2BD6F438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405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8531-D8FC-44FD-BEFC-79A1FF4F5769}" type="datetimeFigureOut">
              <a:rPr lang="en-US" smtClean="0"/>
              <a:t>9/17/2011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C95D7-052F-4423-9CA6-C2BD6F438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439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E8531-D8FC-44FD-BEFC-79A1FF4F5769}" type="datetimeFigureOut">
              <a:rPr lang="en-US" smtClean="0"/>
              <a:t>9/17/2011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C95D7-052F-4423-9CA6-C2BD6F438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442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c-progress.com/en/Default.aspx?H1d-download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HYDRUS-1D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SOIL 6010</a:t>
            </a:r>
          </a:p>
          <a:p>
            <a:r>
              <a:rPr lang="en-US" dirty="0" smtClean="0"/>
              <a:t>September 2011</a:t>
            </a:r>
          </a:p>
          <a:p>
            <a:r>
              <a:rPr lang="en-US" dirty="0" smtClean="0"/>
              <a:t>T.E. Ochsner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25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HYDRUS-1D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Linear finite element model</a:t>
            </a:r>
          </a:p>
          <a:p>
            <a:r>
              <a:rPr lang="en-US" dirty="0" smtClean="0"/>
              <a:t>Numerically solves Richards’ equation for saturated and unsaturated flow</a:t>
            </a:r>
          </a:p>
          <a:p>
            <a:r>
              <a:rPr lang="en-US" dirty="0" smtClean="0"/>
              <a:t>Numerically solves advection-dispersion equations for heat and solute transport</a:t>
            </a:r>
          </a:p>
          <a:p>
            <a:r>
              <a:rPr lang="en-US" dirty="0" smtClean="0"/>
              <a:t>Includes sink term to simulate root water uptake</a:t>
            </a:r>
          </a:p>
          <a:p>
            <a:r>
              <a:rPr lang="en-US" dirty="0" smtClean="0"/>
              <a:t>Can simulate gaseous diffusion</a:t>
            </a:r>
          </a:p>
          <a:p>
            <a:r>
              <a:rPr lang="en-US" dirty="0" smtClean="0"/>
              <a:t>Can simulate numerous reactions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60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developer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232401" cy="4525963"/>
          </a:xfrm>
        </p:spPr>
        <p:txBody>
          <a:bodyPr/>
          <a:lstStyle/>
          <a:p>
            <a:r>
              <a:rPr lang="en-US" dirty="0" err="1" smtClean="0"/>
              <a:t>Jirka</a:t>
            </a:r>
            <a:r>
              <a:rPr lang="en-US" dirty="0" smtClean="0"/>
              <a:t> </a:t>
            </a:r>
            <a:r>
              <a:rPr lang="en-US" dirty="0" err="1" smtClean="0"/>
              <a:t>Simunek</a:t>
            </a:r>
            <a:endParaRPr lang="en-US" dirty="0" smtClean="0"/>
          </a:p>
          <a:p>
            <a:r>
              <a:rPr lang="en-US" dirty="0" smtClean="0"/>
              <a:t>Ph.D., 1993, Czech Academy of Sciences, </a:t>
            </a:r>
            <a:r>
              <a:rPr lang="en-US" dirty="0" err="1" smtClean="0"/>
              <a:t>Prauge</a:t>
            </a:r>
            <a:endParaRPr lang="en-US" dirty="0" smtClean="0"/>
          </a:p>
          <a:p>
            <a:r>
              <a:rPr lang="en-US" dirty="0" smtClean="0"/>
              <a:t>USDA ARS, US Salinity Laboratory, 1992-?</a:t>
            </a:r>
          </a:p>
          <a:p>
            <a:pPr lvl="1"/>
            <a:r>
              <a:rPr lang="en-US" dirty="0" smtClean="0"/>
              <a:t>with van </a:t>
            </a:r>
            <a:r>
              <a:rPr lang="en-US" dirty="0" err="1" smtClean="0"/>
              <a:t>Genuchten</a:t>
            </a:r>
            <a:endParaRPr lang="en-US" dirty="0" smtClean="0"/>
          </a:p>
          <a:p>
            <a:r>
              <a:rPr lang="en-US" dirty="0" smtClean="0"/>
              <a:t>University of California-Riverside, presently</a:t>
            </a:r>
            <a:endParaRPr lang="en-US" dirty="0"/>
          </a:p>
        </p:txBody>
      </p:sp>
      <p:pic>
        <p:nvPicPr>
          <p:cNvPr id="1026" name="Picture 2" descr="Simunek, Jir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601" y="1600200"/>
            <a:ext cx="2997199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6590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400" b="1" dirty="0" smtClean="0"/>
              <a:t>History of development of HYDRUS and related software packages.  Software packages supported by graphical user interfaces are in color (2D, blue; 2D/3D, red).</a:t>
            </a:r>
            <a:endParaRPr lang="en-US" sz="24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245" y="1676400"/>
            <a:ext cx="800100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81936" y="6274175"/>
            <a:ext cx="80083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err="1" smtClean="0"/>
              <a:t>Simunek</a:t>
            </a:r>
            <a:r>
              <a:rPr lang="en-US" sz="1200" dirty="0" smtClean="0"/>
              <a:t>, J., M.T. van </a:t>
            </a:r>
            <a:r>
              <a:rPr lang="en-US" sz="1200" dirty="0" err="1" smtClean="0"/>
              <a:t>Genuchten</a:t>
            </a:r>
            <a:r>
              <a:rPr lang="en-US" sz="1200" dirty="0" smtClean="0"/>
              <a:t>, and M. </a:t>
            </a:r>
            <a:r>
              <a:rPr lang="en-US" sz="1200" dirty="0" err="1" smtClean="0"/>
              <a:t>Sejna</a:t>
            </a:r>
            <a:r>
              <a:rPr lang="en-US" sz="1200" dirty="0" smtClean="0"/>
              <a:t>. 2008. Development and applications of the HYDRUS and STANMOD software packages and related codes. </a:t>
            </a:r>
            <a:r>
              <a:rPr lang="en-US" sz="1200" dirty="0" err="1" smtClean="0"/>
              <a:t>Vadose</a:t>
            </a:r>
            <a:r>
              <a:rPr lang="en-US" sz="1200" dirty="0" smtClean="0"/>
              <a:t> Zone J. 7:587-600.10.2136/vzj2007.0077.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0180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 list of governing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Uniform water flow</a:t>
            </a:r>
          </a:p>
          <a:p>
            <a:endParaRPr lang="en-US" dirty="0" smtClean="0"/>
          </a:p>
          <a:p>
            <a:r>
              <a:rPr lang="en-US" dirty="0" smtClean="0"/>
              <a:t>Coupled liquid and vapor flow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Dual-porosity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371600"/>
            <a:ext cx="3238500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399" y="3429000"/>
            <a:ext cx="645795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" y="5181600"/>
            <a:ext cx="21717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1" y="4493322"/>
            <a:ext cx="5700713" cy="2116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446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</a:t>
            </a:r>
            <a:r>
              <a:rPr lang="en-US" dirty="0" err="1" smtClean="0"/>
              <a:t>nonequilibrium</a:t>
            </a:r>
            <a:r>
              <a:rPr lang="en-US" dirty="0" smtClean="0"/>
              <a:t> models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19250"/>
            <a:ext cx="9043988" cy="325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06" y="5257800"/>
            <a:ext cx="8867775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052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“Mass-lumped finite element scheme”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2837"/>
            <a:ext cx="88392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Leads to an equivalent finite difference scheme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600200"/>
            <a:ext cx="8986838" cy="2237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635" y="3957161"/>
            <a:ext cx="6607969" cy="2519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692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Obtaining and Installing HYDRUS-1D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to: 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www.pc-progress.com/en/Default.aspx?H1d-downloads</a:t>
            </a:r>
            <a:endParaRPr lang="en-US" dirty="0" smtClean="0"/>
          </a:p>
          <a:p>
            <a:r>
              <a:rPr lang="en-US" dirty="0" smtClean="0"/>
              <a:t>Download latest version (4.14 currently)</a:t>
            </a:r>
          </a:p>
          <a:p>
            <a:r>
              <a:rPr lang="en-US" dirty="0" smtClean="0"/>
              <a:t>Extract files from self-extracting archive to a temporary directory.</a:t>
            </a:r>
          </a:p>
          <a:p>
            <a:r>
              <a:rPr lang="en-US" dirty="0" smtClean="0"/>
              <a:t>Run “setup.exe” from that directory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1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210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Introduction to HYDRUS-1D</vt:lpstr>
      <vt:lpstr>HYDRUS-1D</vt:lpstr>
      <vt:lpstr>Primary developer</vt:lpstr>
      <vt:lpstr>History of development of HYDRUS and related software packages.  Software packages supported by graphical user interfaces are in color (2D, blue; 2D/3D, red).</vt:lpstr>
      <vt:lpstr>Partial list of governing equations</vt:lpstr>
      <vt:lpstr>Physical nonequilibrium models</vt:lpstr>
      <vt:lpstr>“Mass-lumped finite element scheme”</vt:lpstr>
      <vt:lpstr>Obtaining and Installing HYDRUS-1D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HYDRUS-1D</dc:title>
  <dc:creator>Ochsner, Tyson</dc:creator>
  <cp:lastModifiedBy>Ochsner, Tyson</cp:lastModifiedBy>
  <cp:revision>13</cp:revision>
  <dcterms:created xsi:type="dcterms:W3CDTF">2011-09-17T22:15:53Z</dcterms:created>
  <dcterms:modified xsi:type="dcterms:W3CDTF">2011-09-18T06:10:59Z</dcterms:modified>
</cp:coreProperties>
</file>