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2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0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3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8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5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CCF6-4973-4D58-8874-816D62E08F38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62DA-59E2-4188-B7C6-8F14C6C4A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2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ilphysics.okstate.edu/software/chemflo/index.html" TargetMode="External"/><Relationship Id="rId2" Type="http://schemas.openxmlformats.org/officeDocument/2006/relationships/hyperlink" Target="http://soilphysics.okstate.edu/software/DarcyFlow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ilphysics.okstate.edu/software/SoilTemperature/document.pdf" TargetMode="External"/><Relationship Id="rId5" Type="http://schemas.openxmlformats.org/officeDocument/2006/relationships/hyperlink" Target="http://soilphysics.okstate.edu/software/Diffusion/index.html" TargetMode="External"/><Relationship Id="rId4" Type="http://schemas.openxmlformats.org/officeDocument/2006/relationships/hyperlink" Target="http://soilphysics.okstate.edu/software/WaterBalance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Nofziger’s</a:t>
            </a:r>
            <a:r>
              <a:rPr lang="en-US" dirty="0" smtClean="0"/>
              <a:t> Soil Physics Toolbox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8/26/11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7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Tools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21863"/>
              </p:ext>
            </p:extLst>
          </p:nvPr>
        </p:nvGraphicFramePr>
        <p:xfrm>
          <a:off x="152400" y="1600200"/>
          <a:ext cx="8915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858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Steady-state water flow in soil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http://soilphysics.okstate.edu/software/DarcyFlow/index.html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Flow and transport in unsaturated soil (CHEMFLO)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http://soilphysics.okstate.edu/software/chemflo/index.html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Root-zone soil water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http://soilphysics.okstate.edu/software/WaterBalance/index.html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Diffusion of chemicals</a:t>
                      </a:r>
                      <a:r>
                        <a:rPr lang="en-US" baseline="0" dirty="0" smtClean="0"/>
                        <a:t> in soil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http://soilphysics.okstate.edu/software/Diffusion/index.html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Soil temperature</a:t>
                      </a:r>
                      <a:r>
                        <a:rPr lang="en-US" baseline="0" dirty="0" smtClean="0"/>
                        <a:t> changes with depth and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6"/>
                        </a:rPr>
                        <a:t>http://soilphysics.okstate.edu/software/SoilTemperature/document.pdf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45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Dr. Nofziger’s Soil Physics Toolbox</vt:lpstr>
      <vt:lpstr>Existing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Nofziger’s Soil Physics Toolbox</dc:title>
  <dc:creator>Ochsner, Tyson</dc:creator>
  <cp:lastModifiedBy>Ochsner, Tyson</cp:lastModifiedBy>
  <cp:revision>6</cp:revision>
  <dcterms:created xsi:type="dcterms:W3CDTF">2011-08-26T18:49:01Z</dcterms:created>
  <dcterms:modified xsi:type="dcterms:W3CDTF">2011-08-26T19:05:55Z</dcterms:modified>
</cp:coreProperties>
</file>